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8694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4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8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119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5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188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34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500">
              <a:srgbClr val="ABDFE9"/>
            </a:gs>
            <a:gs pos="37000">
              <a:srgbClr val="ABDFE9"/>
            </a:gs>
            <a:gs pos="0">
              <a:schemeClr val="accent1">
                <a:lumMod val="5000"/>
                <a:lumOff val="95000"/>
                <a:alpha val="87000"/>
              </a:schemeClr>
            </a:gs>
            <a:gs pos="74000">
              <a:srgbClr val="ABDFE9"/>
            </a:gs>
            <a:gs pos="83000">
              <a:srgbClr val="ABDFE9"/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283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9BFE9F-1766-4304-B9BB-265CDF92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535" y="630214"/>
            <a:ext cx="6986906" cy="914106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solidFill>
                  <a:schemeClr val="bg1"/>
                </a:solidFill>
              </a:rPr>
              <a:t>Daily Warm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A9697-8F56-49EB-A5B9-CB89BCF9DE8F}"/>
              </a:ext>
            </a:extLst>
          </p:cNvPr>
          <p:cNvSpPr txBox="1"/>
          <p:nvPr/>
        </p:nvSpPr>
        <p:spPr>
          <a:xfrm>
            <a:off x="1483360" y="1798320"/>
            <a:ext cx="93776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Write down the question and the correct answer!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two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or more substances are physically combined, the result is a(n)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A. chemical change	        B. element	                         C. compound		                 D. mixture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833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9BFE9F-1766-4304-B9BB-265CDF92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535" y="630214"/>
            <a:ext cx="6986906" cy="914106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solidFill>
                  <a:schemeClr val="bg1"/>
                </a:solidFill>
              </a:rPr>
              <a:t>Daily Warm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A9697-8F56-49EB-A5B9-CB89BCF9DE8F}"/>
              </a:ext>
            </a:extLst>
          </p:cNvPr>
          <p:cNvSpPr txBox="1"/>
          <p:nvPr/>
        </p:nvSpPr>
        <p:spPr>
          <a:xfrm>
            <a:off x="1209040" y="1612349"/>
            <a:ext cx="99364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Write down the question and the correct answer!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What type of arrangement and motion do particles in a gas have?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A. Particles are closely packed together and vibrating.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B. Particles are not in contact with one another and are moving very slowly.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C. Particles are moving very quickly, and their only contact is when they collide.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D. Particles are in contact with each other, but they can slip past one another.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512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9BFE9F-1766-4304-B9BB-265CDF92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535" y="630214"/>
            <a:ext cx="6986906" cy="914106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solidFill>
                  <a:schemeClr val="bg1"/>
                </a:solidFill>
              </a:rPr>
              <a:t>Daily Warm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A9697-8F56-49EB-A5B9-CB89BCF9DE8F}"/>
              </a:ext>
            </a:extLst>
          </p:cNvPr>
          <p:cNvSpPr txBox="1"/>
          <p:nvPr/>
        </p:nvSpPr>
        <p:spPr>
          <a:xfrm>
            <a:off x="1209040" y="1612349"/>
            <a:ext cx="99364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Write down the question and the correct answer!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NaCl, and HCl may all be classified as: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A. Elements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B. Compounds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C. Pure Substance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D. Solvent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038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9BFE9F-1766-4304-B9BB-265CDF92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535" y="630214"/>
            <a:ext cx="6986906" cy="914106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solidFill>
                  <a:schemeClr val="bg1"/>
                </a:solidFill>
              </a:rPr>
              <a:t>Daily Warm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A9697-8F56-49EB-A5B9-CB89BCF9DE8F}"/>
              </a:ext>
            </a:extLst>
          </p:cNvPr>
          <p:cNvSpPr txBox="1"/>
          <p:nvPr/>
        </p:nvSpPr>
        <p:spPr>
          <a:xfrm>
            <a:off x="1483360" y="1798320"/>
            <a:ext cx="93776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Write down each examples and label them Homogenous or Heterogeneous.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Saltwater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Black 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Trail Mix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Lemonade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Pizza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744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5FEBB1F-508E-4ACE-A53B-525FFA077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687ADC4-1812-437A-97AA-230888706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170E629-727E-4A2F-8228-0A71B67B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C9BFE9F-1766-4304-B9BB-265CDF92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535" y="630214"/>
            <a:ext cx="6986906" cy="914106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solidFill>
                  <a:schemeClr val="bg1"/>
                </a:solidFill>
              </a:rPr>
              <a:t>Daily Warm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A9697-8F56-49EB-A5B9-CB89BCF9DE8F}"/>
              </a:ext>
            </a:extLst>
          </p:cNvPr>
          <p:cNvSpPr txBox="1"/>
          <p:nvPr/>
        </p:nvSpPr>
        <p:spPr>
          <a:xfrm>
            <a:off x="1483360" y="1798320"/>
            <a:ext cx="93776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Write down the question and the correct answer: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An unknown solid is placed on a scale and has a mass of 2.5 grams.  The solid then displaces 35 mL of water in a graduated cylinder.  Find the unknown solid’s density.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A.  0.071 g/mL			C.  37.5 g/mL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B.  14 g/mL            		D.  90 g/mL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9DDDA5-A679-4A57-B3DC-A9B39CA0A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675" y="3552280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02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Daily Warm Up</vt:lpstr>
      <vt:lpstr>Daily Warm Up</vt:lpstr>
      <vt:lpstr>Daily Warm Up</vt:lpstr>
      <vt:lpstr>Daily Warm Up</vt:lpstr>
      <vt:lpstr>Daily Warm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</dc:title>
  <dc:creator>Laurel Holder</dc:creator>
  <cp:lastModifiedBy>Laurel Holder</cp:lastModifiedBy>
  <cp:revision>1</cp:revision>
  <dcterms:created xsi:type="dcterms:W3CDTF">2020-01-08T13:29:54Z</dcterms:created>
  <dcterms:modified xsi:type="dcterms:W3CDTF">2020-01-08T13:30:25Z</dcterms:modified>
</cp:coreProperties>
</file>